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1" r:id="rId4"/>
    <p:sldId id="263" r:id="rId5"/>
    <p:sldId id="268" r:id="rId6"/>
    <p:sldId id="269" r:id="rId7"/>
    <p:sldId id="270" r:id="rId8"/>
    <p:sldId id="271" r:id="rId9"/>
    <p:sldId id="265" r:id="rId10"/>
    <p:sldId id="267" r:id="rId11"/>
    <p:sldId id="266" r:id="rId1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8"/>
    <a:srgbClr val="1F4E7A"/>
    <a:srgbClr val="A20000"/>
    <a:srgbClr val="000000"/>
    <a:srgbClr val="C10000"/>
    <a:srgbClr val="BFB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6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42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015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435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726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922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639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227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920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13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110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503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A25E4-EA99-4CE7-A3A4-5AEEE1DC4A2A}" type="datetimeFigureOut">
              <a:rPr lang="en-CA" smtClean="0"/>
              <a:t>2018-11-12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A4925-3B68-44CD-B6C1-CB7E222BA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068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1400" y="280670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1941400" y="505310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041399" y="50522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41398" y="392816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041398" y="167889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41398" y="16719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941395" y="55201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1"/>
            <a:endCxn id="34" idx="3"/>
          </p:cNvCxnSpPr>
          <p:nvPr/>
        </p:nvCxnSpPr>
        <p:spPr>
          <a:xfrm>
            <a:off x="1941395" y="111361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941391" y="561470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716191" y="55201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6" name="Group 15"/>
          <p:cNvGrpSpPr/>
          <p:nvPr/>
        </p:nvGrpSpPr>
        <p:grpSpPr>
          <a:xfrm>
            <a:off x="1041399" y="1414667"/>
            <a:ext cx="2700003" cy="3913203"/>
            <a:chOff x="1085849" y="1065417"/>
            <a:chExt cx="2700003" cy="3913203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4357353" y="280035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Rectangle 84"/>
          <p:cNvSpPr/>
          <p:nvPr/>
        </p:nvSpPr>
        <p:spPr>
          <a:xfrm>
            <a:off x="5257353" y="504675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4357352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357351" y="392181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4357351" y="167254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501851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257348" y="54566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1" name="Straight Connector 90"/>
          <p:cNvCxnSpPr>
            <a:stCxn id="90" idx="1"/>
            <a:endCxn id="90" idx="3"/>
          </p:cNvCxnSpPr>
          <p:nvPr/>
        </p:nvCxnSpPr>
        <p:spPr>
          <a:xfrm>
            <a:off x="5257348" y="110726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257344" y="560835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6117776" y="54566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94" name="Group 93"/>
          <p:cNvGrpSpPr/>
          <p:nvPr/>
        </p:nvGrpSpPr>
        <p:grpSpPr>
          <a:xfrm>
            <a:off x="4357352" y="1408317"/>
            <a:ext cx="2700003" cy="3913203"/>
            <a:chOff x="1085849" y="1065417"/>
            <a:chExt cx="2700003" cy="3913203"/>
          </a:xfrm>
        </p:grpSpPr>
        <p:cxnSp>
          <p:nvCxnSpPr>
            <p:cNvPr id="95" name="Straight Arrow Connector 94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6151090" y="482601"/>
            <a:ext cx="986310" cy="570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Rectangle 104"/>
          <p:cNvSpPr/>
          <p:nvPr/>
        </p:nvSpPr>
        <p:spPr>
          <a:xfrm>
            <a:off x="6885190" y="280035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Rectangle 105"/>
          <p:cNvSpPr/>
          <p:nvPr/>
        </p:nvSpPr>
        <p:spPr>
          <a:xfrm>
            <a:off x="7785190" y="504675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6885189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885188" y="392181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6885188" y="167254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9585188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785185" y="54566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2" name="Straight Connector 111"/>
          <p:cNvCxnSpPr>
            <a:stCxn id="111" idx="1"/>
            <a:endCxn id="111" idx="3"/>
          </p:cNvCxnSpPr>
          <p:nvPr/>
        </p:nvCxnSpPr>
        <p:spPr>
          <a:xfrm>
            <a:off x="7785185" y="110726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785181" y="560835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7762001" y="55201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5" name="Group 114"/>
          <p:cNvGrpSpPr/>
          <p:nvPr/>
        </p:nvGrpSpPr>
        <p:grpSpPr>
          <a:xfrm>
            <a:off x="6885189" y="846287"/>
            <a:ext cx="2700003" cy="5037263"/>
            <a:chOff x="1085849" y="503387"/>
            <a:chExt cx="2700003" cy="5037263"/>
          </a:xfrm>
        </p:grpSpPr>
        <p:cxnSp>
          <p:nvCxnSpPr>
            <p:cNvPr id="116" name="Straight Arrow Connector 11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Rectangle 125"/>
          <p:cNvSpPr/>
          <p:nvPr/>
        </p:nvSpPr>
        <p:spPr>
          <a:xfrm>
            <a:off x="7797881" y="482601"/>
            <a:ext cx="1880056" cy="570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ight Triangle 18"/>
          <p:cNvSpPr/>
          <p:nvPr/>
        </p:nvSpPr>
        <p:spPr>
          <a:xfrm>
            <a:off x="7784625" y="4294276"/>
            <a:ext cx="610966" cy="644909"/>
          </a:xfrm>
          <a:prstGeom prst="rtTriangle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Right Triangle 127"/>
          <p:cNvSpPr/>
          <p:nvPr/>
        </p:nvSpPr>
        <p:spPr>
          <a:xfrm flipV="1">
            <a:off x="7784625" y="1772677"/>
            <a:ext cx="610966" cy="644909"/>
          </a:xfrm>
          <a:prstGeom prst="rtTriangle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52450" y="609600"/>
            <a:ext cx="90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Set for larger stress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016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26176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0"/>
            <a:endCxn id="34" idx="2"/>
          </p:cNvCxnSpPr>
          <p:nvPr/>
        </p:nvCxnSpPr>
        <p:spPr>
          <a:xfrm>
            <a:off x="31792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52450" y="609600"/>
            <a:ext cx="1247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Shear – end face 2</a:t>
            </a:r>
            <a:endParaRPr lang="en-CA" dirty="0"/>
          </a:p>
        </p:txBody>
      </p:sp>
      <p:sp>
        <p:nvSpPr>
          <p:cNvPr id="70" name="Rectangle 69"/>
          <p:cNvSpPr/>
          <p:nvPr/>
        </p:nvSpPr>
        <p:spPr>
          <a:xfrm>
            <a:off x="37408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4" name="Straight Connector 83"/>
          <p:cNvCxnSpPr>
            <a:stCxn id="70" idx="0"/>
            <a:endCxn id="70" idx="2"/>
          </p:cNvCxnSpPr>
          <p:nvPr/>
        </p:nvCxnSpPr>
        <p:spPr>
          <a:xfrm>
            <a:off x="43024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48640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6" name="Straight Connector 85"/>
          <p:cNvCxnSpPr>
            <a:stCxn id="85" idx="0"/>
            <a:endCxn id="85" idx="2"/>
          </p:cNvCxnSpPr>
          <p:nvPr/>
        </p:nvCxnSpPr>
        <p:spPr>
          <a:xfrm>
            <a:off x="54256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59872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8" name="Straight Connector 87"/>
          <p:cNvCxnSpPr>
            <a:stCxn id="87" idx="0"/>
            <a:endCxn id="87" idx="2"/>
          </p:cNvCxnSpPr>
          <p:nvPr/>
        </p:nvCxnSpPr>
        <p:spPr>
          <a:xfrm>
            <a:off x="65488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71104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0" name="Straight Connector 89"/>
          <p:cNvCxnSpPr>
            <a:stCxn id="89" idx="0"/>
            <a:endCxn id="89" idx="2"/>
          </p:cNvCxnSpPr>
          <p:nvPr/>
        </p:nvCxnSpPr>
        <p:spPr>
          <a:xfrm>
            <a:off x="76720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01754" y="13151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512254" y="13151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635454" y="13151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771693" y="13151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864029" y="1916306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0" name="Straight Connector 99"/>
          <p:cNvCxnSpPr/>
          <p:nvPr/>
        </p:nvCxnSpPr>
        <p:spPr>
          <a:xfrm flipV="1">
            <a:off x="5425629" y="1916306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4864029" y="3033917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5425629" y="3033917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Freeform 159"/>
          <p:cNvSpPr/>
          <p:nvPr/>
        </p:nvSpPr>
        <p:spPr>
          <a:xfrm rot="16200000">
            <a:off x="5120829" y="2973592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1" name="Freeform 160"/>
          <p:cNvSpPr/>
          <p:nvPr/>
        </p:nvSpPr>
        <p:spPr>
          <a:xfrm rot="16200000">
            <a:off x="5120829" y="4096792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5" name="Freeform 164"/>
          <p:cNvSpPr/>
          <p:nvPr/>
        </p:nvSpPr>
        <p:spPr>
          <a:xfrm rot="16200000">
            <a:off x="5114789" y="1901141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6" name="TextBox 165"/>
          <p:cNvSpPr txBox="1"/>
          <p:nvPr/>
        </p:nvSpPr>
        <p:spPr>
          <a:xfrm>
            <a:off x="4738675" y="1837990"/>
            <a:ext cx="1418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7  5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4883079" y="2998270"/>
            <a:ext cx="1113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8  4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895779" y="4117336"/>
            <a:ext cx="1113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8  7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56831" y="3972451"/>
            <a:ext cx="596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C/L</a:t>
            </a:r>
            <a:endParaRPr lang="en-CA" dirty="0"/>
          </a:p>
        </p:txBody>
      </p:sp>
      <p:sp>
        <p:nvSpPr>
          <p:cNvPr id="169" name="Rectangle 168"/>
          <p:cNvSpPr/>
          <p:nvPr/>
        </p:nvSpPr>
        <p:spPr>
          <a:xfrm>
            <a:off x="10158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0" name="Straight Connector 169"/>
          <p:cNvCxnSpPr>
            <a:stCxn id="169" idx="0"/>
            <a:endCxn id="169" idx="2"/>
          </p:cNvCxnSpPr>
          <p:nvPr/>
        </p:nvCxnSpPr>
        <p:spPr>
          <a:xfrm>
            <a:off x="15774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/>
          <p:cNvSpPr/>
          <p:nvPr/>
        </p:nvSpPr>
        <p:spPr>
          <a:xfrm>
            <a:off x="21390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2" name="Straight Connector 171"/>
          <p:cNvCxnSpPr>
            <a:stCxn id="171" idx="0"/>
            <a:endCxn id="171" idx="2"/>
          </p:cNvCxnSpPr>
          <p:nvPr/>
        </p:nvCxnSpPr>
        <p:spPr>
          <a:xfrm>
            <a:off x="27006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32622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4" name="Straight Connector 173"/>
          <p:cNvCxnSpPr>
            <a:stCxn id="173" idx="0"/>
            <a:endCxn id="173" idx="2"/>
          </p:cNvCxnSpPr>
          <p:nvPr/>
        </p:nvCxnSpPr>
        <p:spPr>
          <a:xfrm>
            <a:off x="38238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43854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6" name="Straight Connector 175"/>
          <p:cNvCxnSpPr>
            <a:stCxn id="175" idx="0"/>
            <a:endCxn id="175" idx="2"/>
          </p:cNvCxnSpPr>
          <p:nvPr/>
        </p:nvCxnSpPr>
        <p:spPr>
          <a:xfrm>
            <a:off x="49470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55086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8" name="Straight Connector 177"/>
          <p:cNvCxnSpPr>
            <a:stCxn id="177" idx="0"/>
            <a:endCxn id="177" idx="2"/>
          </p:cNvCxnSpPr>
          <p:nvPr/>
        </p:nvCxnSpPr>
        <p:spPr>
          <a:xfrm>
            <a:off x="60702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Freeform 178"/>
          <p:cNvSpPr/>
          <p:nvPr/>
        </p:nvSpPr>
        <p:spPr>
          <a:xfrm flipH="1" flipV="1">
            <a:off x="3436036" y="1254810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0" name="TextBox 179"/>
          <p:cNvSpPr txBox="1"/>
          <p:nvPr/>
        </p:nvSpPr>
        <p:spPr>
          <a:xfrm>
            <a:off x="1799994" y="5450359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Freeform 180"/>
          <p:cNvSpPr/>
          <p:nvPr/>
        </p:nvSpPr>
        <p:spPr>
          <a:xfrm flipH="1" flipV="1">
            <a:off x="4607232" y="1254810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2" name="TextBox 181"/>
          <p:cNvSpPr txBox="1"/>
          <p:nvPr/>
        </p:nvSpPr>
        <p:spPr>
          <a:xfrm>
            <a:off x="2910494" y="5450359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Freeform 182"/>
          <p:cNvSpPr/>
          <p:nvPr/>
        </p:nvSpPr>
        <p:spPr>
          <a:xfrm flipV="1">
            <a:off x="5502319" y="1254810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4" name="TextBox 183"/>
          <p:cNvSpPr txBox="1"/>
          <p:nvPr/>
        </p:nvSpPr>
        <p:spPr>
          <a:xfrm>
            <a:off x="4033694" y="5450359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reeform 184"/>
          <p:cNvSpPr/>
          <p:nvPr/>
        </p:nvSpPr>
        <p:spPr>
          <a:xfrm flipV="1">
            <a:off x="6625377" y="1254810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6" name="TextBox 185"/>
          <p:cNvSpPr txBox="1"/>
          <p:nvPr/>
        </p:nvSpPr>
        <p:spPr>
          <a:xfrm>
            <a:off x="5169933" y="5450359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261175" y="270262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1" name="Rectangle 190"/>
          <p:cNvSpPr/>
          <p:nvPr/>
        </p:nvSpPr>
        <p:spPr>
          <a:xfrm>
            <a:off x="3261175" y="3820236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7" name="TextBox 196"/>
          <p:cNvSpPr txBox="1"/>
          <p:nvPr/>
        </p:nvSpPr>
        <p:spPr>
          <a:xfrm>
            <a:off x="3280225" y="3806845"/>
            <a:ext cx="1113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8  4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3295390" y="2659471"/>
            <a:ext cx="1113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8  7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2654864" y="2500136"/>
            <a:ext cx="596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C/L</a:t>
            </a:r>
            <a:endParaRPr lang="en-CA" dirty="0"/>
          </a:p>
        </p:txBody>
      </p:sp>
      <p:sp>
        <p:nvSpPr>
          <p:cNvPr id="200" name="TextBox 199"/>
          <p:cNvSpPr txBox="1"/>
          <p:nvPr/>
        </p:nvSpPr>
        <p:spPr>
          <a:xfrm>
            <a:off x="3125961" y="4828867"/>
            <a:ext cx="1418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7  5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3179229" y="951095"/>
            <a:ext cx="4492800" cy="93793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Rectangle 201"/>
          <p:cNvSpPr/>
          <p:nvPr/>
        </p:nvSpPr>
        <p:spPr>
          <a:xfrm>
            <a:off x="1571429" y="5089011"/>
            <a:ext cx="4492800" cy="93793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3376481" y="2702625"/>
            <a:ext cx="895087" cy="2231294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Rectangle 202"/>
          <p:cNvSpPr/>
          <p:nvPr/>
        </p:nvSpPr>
        <p:spPr>
          <a:xfrm>
            <a:off x="4992189" y="1916306"/>
            <a:ext cx="895087" cy="225191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Freeform 64"/>
          <p:cNvSpPr/>
          <p:nvPr/>
        </p:nvSpPr>
        <p:spPr>
          <a:xfrm flipV="1">
            <a:off x="1702358" y="5392639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Freeform 65"/>
          <p:cNvSpPr/>
          <p:nvPr/>
        </p:nvSpPr>
        <p:spPr>
          <a:xfrm flipV="1">
            <a:off x="2825558" y="5392639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Freeform 66"/>
          <p:cNvSpPr/>
          <p:nvPr/>
        </p:nvSpPr>
        <p:spPr>
          <a:xfrm flipH="1" flipV="1">
            <a:off x="4083886" y="5392639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Freeform 67"/>
          <p:cNvSpPr/>
          <p:nvPr/>
        </p:nvSpPr>
        <p:spPr>
          <a:xfrm flipH="1" flipV="1">
            <a:off x="5206944" y="5392639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3850673" y="2754001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3850673" y="3966862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 rot="16200000">
            <a:off x="3545873" y="2693676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Freeform 73"/>
          <p:cNvSpPr/>
          <p:nvPr/>
        </p:nvSpPr>
        <p:spPr>
          <a:xfrm rot="16200000">
            <a:off x="3545873" y="3816876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Freeform 74"/>
          <p:cNvSpPr/>
          <p:nvPr/>
        </p:nvSpPr>
        <p:spPr>
          <a:xfrm rot="16200000">
            <a:off x="3525109" y="4943869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7572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552450" y="609600"/>
            <a:ext cx="98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Shear -  edges</a:t>
            </a:r>
            <a:endParaRPr lang="en-CA" dirty="0"/>
          </a:p>
        </p:txBody>
      </p:sp>
      <p:grpSp>
        <p:nvGrpSpPr>
          <p:cNvPr id="2" name="Group 1"/>
          <p:cNvGrpSpPr/>
          <p:nvPr/>
        </p:nvGrpSpPr>
        <p:grpSpPr>
          <a:xfrm>
            <a:off x="1521460" y="552100"/>
            <a:ext cx="4492800" cy="811941"/>
            <a:chOff x="3179229" y="798695"/>
            <a:chExt cx="4492800" cy="1123200"/>
          </a:xfrm>
        </p:grpSpPr>
        <p:cxnSp>
          <p:nvCxnSpPr>
            <p:cNvPr id="7" name="Straight Connector 6"/>
            <p:cNvCxnSpPr>
              <a:stCxn id="34" idx="0"/>
              <a:endCxn id="34" idx="2"/>
            </p:cNvCxnSpPr>
            <p:nvPr/>
          </p:nvCxnSpPr>
          <p:spPr>
            <a:xfrm>
              <a:off x="31792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0" idx="0"/>
              <a:endCxn id="70" idx="2"/>
            </p:cNvCxnSpPr>
            <p:nvPr/>
          </p:nvCxnSpPr>
          <p:spPr>
            <a:xfrm>
              <a:off x="43024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5" idx="0"/>
              <a:endCxn id="85" idx="2"/>
            </p:cNvCxnSpPr>
            <p:nvPr/>
          </p:nvCxnSpPr>
          <p:spPr>
            <a:xfrm>
              <a:off x="54256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7" idx="0"/>
              <a:endCxn id="87" idx="2"/>
            </p:cNvCxnSpPr>
            <p:nvPr/>
          </p:nvCxnSpPr>
          <p:spPr>
            <a:xfrm>
              <a:off x="65488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9" idx="0"/>
              <a:endCxn id="89" idx="2"/>
            </p:cNvCxnSpPr>
            <p:nvPr/>
          </p:nvCxnSpPr>
          <p:spPr>
            <a:xfrm>
              <a:off x="76720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Freeform 21"/>
          <p:cNvSpPr/>
          <p:nvPr/>
        </p:nvSpPr>
        <p:spPr>
          <a:xfrm flipV="1">
            <a:off x="1824202" y="731703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1743985" y="790152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Freeform 90"/>
          <p:cNvSpPr/>
          <p:nvPr/>
        </p:nvSpPr>
        <p:spPr>
          <a:xfrm flipV="1">
            <a:off x="2773571" y="731704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2" name="TextBox 91"/>
          <p:cNvSpPr txBox="1"/>
          <p:nvPr/>
        </p:nvSpPr>
        <p:spPr>
          <a:xfrm>
            <a:off x="2854485" y="790152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Freeform 92"/>
          <p:cNvSpPr/>
          <p:nvPr/>
        </p:nvSpPr>
        <p:spPr>
          <a:xfrm flipH="1" flipV="1">
            <a:off x="4031899" y="731704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TextBox 93"/>
          <p:cNvSpPr txBox="1"/>
          <p:nvPr/>
        </p:nvSpPr>
        <p:spPr>
          <a:xfrm>
            <a:off x="3977685" y="790152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113924" y="790152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1521460" y="552100"/>
            <a:ext cx="449280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7" name="Group 66"/>
          <p:cNvGrpSpPr/>
          <p:nvPr/>
        </p:nvGrpSpPr>
        <p:grpSpPr>
          <a:xfrm>
            <a:off x="1521460" y="1361383"/>
            <a:ext cx="4492800" cy="811941"/>
            <a:chOff x="3179229" y="798695"/>
            <a:chExt cx="4492800" cy="11232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31792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3024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256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5488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672029" y="798695"/>
              <a:ext cx="0" cy="1123200"/>
            </a:xfrm>
            <a:prstGeom prst="line">
              <a:avLst/>
            </a:prstGeom>
            <a:ln>
              <a:solidFill>
                <a:srgbClr val="BFBF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1743985" y="15994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Freeform 76"/>
          <p:cNvSpPr/>
          <p:nvPr/>
        </p:nvSpPr>
        <p:spPr>
          <a:xfrm flipV="1">
            <a:off x="2773571" y="154098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TextBox 77"/>
          <p:cNvSpPr txBox="1"/>
          <p:nvPr/>
        </p:nvSpPr>
        <p:spPr>
          <a:xfrm>
            <a:off x="2854485" y="15994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Freeform 78"/>
          <p:cNvSpPr/>
          <p:nvPr/>
        </p:nvSpPr>
        <p:spPr>
          <a:xfrm flipH="1" flipV="1">
            <a:off x="4031899" y="154098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TextBox 79"/>
          <p:cNvSpPr txBox="1"/>
          <p:nvPr/>
        </p:nvSpPr>
        <p:spPr>
          <a:xfrm>
            <a:off x="3977685" y="15994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113924" y="15994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521460" y="1361383"/>
            <a:ext cx="449280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Freeform 96"/>
          <p:cNvSpPr/>
          <p:nvPr/>
        </p:nvSpPr>
        <p:spPr>
          <a:xfrm flipV="1">
            <a:off x="1848966" y="3960211"/>
            <a:ext cx="1281907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281907"/>
              <a:gd name="connsiteY0" fmla="*/ 0 h 120650"/>
              <a:gd name="connsiteX1" fmla="*/ 1281907 w 1281907"/>
              <a:gd name="connsiteY1" fmla="*/ 0 h 120650"/>
              <a:gd name="connsiteX2" fmla="*/ 1059657 w 1281907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1907" h="120650">
                <a:moveTo>
                  <a:pt x="0" y="0"/>
                </a:moveTo>
                <a:lnTo>
                  <a:pt x="1281907" y="0"/>
                </a:lnTo>
                <a:lnTo>
                  <a:pt x="1059657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TextBox 97"/>
          <p:cNvSpPr txBox="1"/>
          <p:nvPr/>
        </p:nvSpPr>
        <p:spPr>
          <a:xfrm>
            <a:off x="2147789" y="4020536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521460" y="3797504"/>
            <a:ext cx="449280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Freeform 103"/>
          <p:cNvSpPr/>
          <p:nvPr/>
        </p:nvSpPr>
        <p:spPr>
          <a:xfrm flipV="1">
            <a:off x="1831073" y="1536232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Freeform 104"/>
          <p:cNvSpPr/>
          <p:nvPr/>
        </p:nvSpPr>
        <p:spPr>
          <a:xfrm flipH="1" flipV="1">
            <a:off x="5287818" y="731703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Freeform 105"/>
          <p:cNvSpPr/>
          <p:nvPr/>
        </p:nvSpPr>
        <p:spPr>
          <a:xfrm flipH="1" flipV="1">
            <a:off x="5287818" y="1543295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7" name="Freeform 106"/>
          <p:cNvSpPr/>
          <p:nvPr/>
        </p:nvSpPr>
        <p:spPr>
          <a:xfrm flipV="1">
            <a:off x="1848966" y="4767088"/>
            <a:ext cx="1569245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569245"/>
              <a:gd name="connsiteY0" fmla="*/ 0 h 120650"/>
              <a:gd name="connsiteX1" fmla="*/ 1569245 w 1569245"/>
              <a:gd name="connsiteY1" fmla="*/ 0 h 120650"/>
              <a:gd name="connsiteX2" fmla="*/ 1346995 w 1569245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9245" h="120650">
                <a:moveTo>
                  <a:pt x="0" y="0"/>
                </a:moveTo>
                <a:lnTo>
                  <a:pt x="1569245" y="0"/>
                </a:lnTo>
                <a:lnTo>
                  <a:pt x="1346995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8" name="TextBox 107"/>
          <p:cNvSpPr txBox="1"/>
          <p:nvPr/>
        </p:nvSpPr>
        <p:spPr>
          <a:xfrm>
            <a:off x="2340060" y="4827413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Freeform 108"/>
          <p:cNvSpPr/>
          <p:nvPr/>
        </p:nvSpPr>
        <p:spPr>
          <a:xfrm flipV="1">
            <a:off x="1848966" y="5587493"/>
            <a:ext cx="1688308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569245"/>
              <a:gd name="connsiteY0" fmla="*/ 0 h 120650"/>
              <a:gd name="connsiteX1" fmla="*/ 1569245 w 1569245"/>
              <a:gd name="connsiteY1" fmla="*/ 0 h 120650"/>
              <a:gd name="connsiteX2" fmla="*/ 1346995 w 1569245"/>
              <a:gd name="connsiteY2" fmla="*/ 120650 h 120650"/>
              <a:gd name="connsiteX0" fmla="*/ 0 w 1688308"/>
              <a:gd name="connsiteY0" fmla="*/ 0 h 120650"/>
              <a:gd name="connsiteX1" fmla="*/ 1688308 w 1688308"/>
              <a:gd name="connsiteY1" fmla="*/ 0 h 120650"/>
              <a:gd name="connsiteX2" fmla="*/ 1466058 w 1688308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8308" h="120650">
                <a:moveTo>
                  <a:pt x="0" y="0"/>
                </a:moveTo>
                <a:lnTo>
                  <a:pt x="1688308" y="0"/>
                </a:lnTo>
                <a:lnTo>
                  <a:pt x="1466058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0" name="Rectangle 109"/>
          <p:cNvSpPr/>
          <p:nvPr/>
        </p:nvSpPr>
        <p:spPr>
          <a:xfrm>
            <a:off x="1521460" y="4607041"/>
            <a:ext cx="449280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1" name="TextBox 110"/>
          <p:cNvSpPr txBox="1"/>
          <p:nvPr/>
        </p:nvSpPr>
        <p:spPr>
          <a:xfrm>
            <a:off x="2336498" y="565874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>
            <a:off x="7133802" y="2174573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257002" y="2174573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Freeform 121"/>
          <p:cNvSpPr/>
          <p:nvPr/>
        </p:nvSpPr>
        <p:spPr>
          <a:xfrm flipH="1" flipV="1">
            <a:off x="6274641" y="235417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TextBox 122"/>
          <p:cNvSpPr txBox="1"/>
          <p:nvPr/>
        </p:nvSpPr>
        <p:spPr>
          <a:xfrm>
            <a:off x="6220427" y="241262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356666" y="241262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6015882" y="2174573"/>
            <a:ext cx="224112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7133802" y="2983856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8257002" y="2983856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Freeform 134"/>
          <p:cNvSpPr/>
          <p:nvPr/>
        </p:nvSpPr>
        <p:spPr>
          <a:xfrm flipH="1" flipV="1">
            <a:off x="6274641" y="3163460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6" name="TextBox 135"/>
          <p:cNvSpPr txBox="1"/>
          <p:nvPr/>
        </p:nvSpPr>
        <p:spPr>
          <a:xfrm>
            <a:off x="6220427" y="3221908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356666" y="3221908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015882" y="2983856"/>
            <a:ext cx="224112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Freeform 139"/>
          <p:cNvSpPr/>
          <p:nvPr/>
        </p:nvSpPr>
        <p:spPr>
          <a:xfrm flipH="1" flipV="1">
            <a:off x="7530560" y="2354176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1" name="Freeform 140"/>
          <p:cNvSpPr/>
          <p:nvPr/>
        </p:nvSpPr>
        <p:spPr>
          <a:xfrm flipH="1" flipV="1">
            <a:off x="7530560" y="3165768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2" name="Rectangle 141"/>
          <p:cNvSpPr/>
          <p:nvPr/>
        </p:nvSpPr>
        <p:spPr>
          <a:xfrm>
            <a:off x="1521460" y="5416323"/>
            <a:ext cx="449280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4" name="TextBox 143"/>
          <p:cNvSpPr txBox="1"/>
          <p:nvPr/>
        </p:nvSpPr>
        <p:spPr>
          <a:xfrm>
            <a:off x="4791146" y="4035028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Freeform 144"/>
          <p:cNvSpPr/>
          <p:nvPr/>
        </p:nvSpPr>
        <p:spPr>
          <a:xfrm flipH="1" flipV="1">
            <a:off x="4217821" y="4781580"/>
            <a:ext cx="1569245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569245"/>
              <a:gd name="connsiteY0" fmla="*/ 0 h 120650"/>
              <a:gd name="connsiteX1" fmla="*/ 1569245 w 1569245"/>
              <a:gd name="connsiteY1" fmla="*/ 0 h 120650"/>
              <a:gd name="connsiteX2" fmla="*/ 1346995 w 1569245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9245" h="120650">
                <a:moveTo>
                  <a:pt x="0" y="0"/>
                </a:moveTo>
                <a:lnTo>
                  <a:pt x="1569245" y="0"/>
                </a:lnTo>
                <a:lnTo>
                  <a:pt x="1346995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6" name="TextBox 145"/>
          <p:cNvSpPr txBox="1"/>
          <p:nvPr/>
        </p:nvSpPr>
        <p:spPr>
          <a:xfrm>
            <a:off x="4701930" y="484190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Freeform 146"/>
          <p:cNvSpPr/>
          <p:nvPr/>
        </p:nvSpPr>
        <p:spPr>
          <a:xfrm flipH="1" flipV="1">
            <a:off x="4132312" y="5594175"/>
            <a:ext cx="1688308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569245"/>
              <a:gd name="connsiteY0" fmla="*/ 0 h 120650"/>
              <a:gd name="connsiteX1" fmla="*/ 1569245 w 1569245"/>
              <a:gd name="connsiteY1" fmla="*/ 0 h 120650"/>
              <a:gd name="connsiteX2" fmla="*/ 1346995 w 1569245"/>
              <a:gd name="connsiteY2" fmla="*/ 120650 h 120650"/>
              <a:gd name="connsiteX0" fmla="*/ 0 w 1688308"/>
              <a:gd name="connsiteY0" fmla="*/ 0 h 120650"/>
              <a:gd name="connsiteX1" fmla="*/ 1688308 w 1688308"/>
              <a:gd name="connsiteY1" fmla="*/ 0 h 120650"/>
              <a:gd name="connsiteX2" fmla="*/ 1466058 w 1688308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8308" h="120650">
                <a:moveTo>
                  <a:pt x="0" y="0"/>
                </a:moveTo>
                <a:lnTo>
                  <a:pt x="1688308" y="0"/>
                </a:lnTo>
                <a:lnTo>
                  <a:pt x="1466058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8" name="TextBox 147"/>
          <p:cNvSpPr txBox="1"/>
          <p:nvPr/>
        </p:nvSpPr>
        <p:spPr>
          <a:xfrm>
            <a:off x="4638043" y="5665617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>
            <a:off x="6015883" y="552100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7134321" y="552100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Freeform 154"/>
          <p:cNvSpPr/>
          <p:nvPr/>
        </p:nvSpPr>
        <p:spPr>
          <a:xfrm flipV="1">
            <a:off x="6318625" y="731703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6" name="TextBox 155"/>
          <p:cNvSpPr txBox="1"/>
          <p:nvPr/>
        </p:nvSpPr>
        <p:spPr>
          <a:xfrm>
            <a:off x="6238408" y="790152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Freeform 156"/>
          <p:cNvSpPr/>
          <p:nvPr/>
        </p:nvSpPr>
        <p:spPr>
          <a:xfrm flipV="1">
            <a:off x="7267994" y="731704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8" name="TextBox 157"/>
          <p:cNvSpPr txBox="1"/>
          <p:nvPr/>
        </p:nvSpPr>
        <p:spPr>
          <a:xfrm>
            <a:off x="7348908" y="790152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6015883" y="552100"/>
            <a:ext cx="2241119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8" name="Straight Connector 187"/>
          <p:cNvCxnSpPr/>
          <p:nvPr/>
        </p:nvCxnSpPr>
        <p:spPr>
          <a:xfrm>
            <a:off x="6015883" y="1361383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7134321" y="1361383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6238408" y="15994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Freeform 207"/>
          <p:cNvSpPr/>
          <p:nvPr/>
        </p:nvSpPr>
        <p:spPr>
          <a:xfrm flipV="1">
            <a:off x="7267994" y="154098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9" name="TextBox 208"/>
          <p:cNvSpPr txBox="1"/>
          <p:nvPr/>
        </p:nvSpPr>
        <p:spPr>
          <a:xfrm>
            <a:off x="7348908" y="15994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6015883" y="1361383"/>
            <a:ext cx="2241119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5" name="Freeform 214"/>
          <p:cNvSpPr/>
          <p:nvPr/>
        </p:nvSpPr>
        <p:spPr>
          <a:xfrm flipV="1">
            <a:off x="6325496" y="1536232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1" name="Freeform 250"/>
          <p:cNvSpPr/>
          <p:nvPr/>
        </p:nvSpPr>
        <p:spPr>
          <a:xfrm flipH="1" flipV="1">
            <a:off x="4505159" y="3960211"/>
            <a:ext cx="1281907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281907"/>
              <a:gd name="connsiteY0" fmla="*/ 0 h 120650"/>
              <a:gd name="connsiteX1" fmla="*/ 1281907 w 1281907"/>
              <a:gd name="connsiteY1" fmla="*/ 0 h 120650"/>
              <a:gd name="connsiteX2" fmla="*/ 1059657 w 1281907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1907" h="120650">
                <a:moveTo>
                  <a:pt x="0" y="0"/>
                </a:moveTo>
                <a:lnTo>
                  <a:pt x="1281907" y="0"/>
                </a:lnTo>
                <a:lnTo>
                  <a:pt x="1059657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2" name="Freeform 251"/>
          <p:cNvSpPr/>
          <p:nvPr/>
        </p:nvSpPr>
        <p:spPr>
          <a:xfrm flipV="1">
            <a:off x="1847343" y="2337487"/>
            <a:ext cx="1281907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281907"/>
              <a:gd name="connsiteY0" fmla="*/ 0 h 120650"/>
              <a:gd name="connsiteX1" fmla="*/ 1281907 w 1281907"/>
              <a:gd name="connsiteY1" fmla="*/ 0 h 120650"/>
              <a:gd name="connsiteX2" fmla="*/ 1059657 w 1281907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1907" h="120650">
                <a:moveTo>
                  <a:pt x="0" y="0"/>
                </a:moveTo>
                <a:lnTo>
                  <a:pt x="1281907" y="0"/>
                </a:lnTo>
                <a:lnTo>
                  <a:pt x="1059657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3" name="TextBox 252"/>
          <p:cNvSpPr txBox="1"/>
          <p:nvPr/>
        </p:nvSpPr>
        <p:spPr>
          <a:xfrm>
            <a:off x="2146166" y="2397812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1519837" y="2174780"/>
            <a:ext cx="449280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5" name="Freeform 254"/>
          <p:cNvSpPr/>
          <p:nvPr/>
        </p:nvSpPr>
        <p:spPr>
          <a:xfrm flipV="1">
            <a:off x="1847343" y="3144364"/>
            <a:ext cx="1569245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569245"/>
              <a:gd name="connsiteY0" fmla="*/ 0 h 120650"/>
              <a:gd name="connsiteX1" fmla="*/ 1569245 w 1569245"/>
              <a:gd name="connsiteY1" fmla="*/ 0 h 120650"/>
              <a:gd name="connsiteX2" fmla="*/ 1346995 w 1569245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9245" h="120650">
                <a:moveTo>
                  <a:pt x="0" y="0"/>
                </a:moveTo>
                <a:lnTo>
                  <a:pt x="1569245" y="0"/>
                </a:lnTo>
                <a:lnTo>
                  <a:pt x="1346995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6" name="TextBox 255"/>
          <p:cNvSpPr txBox="1"/>
          <p:nvPr/>
        </p:nvSpPr>
        <p:spPr>
          <a:xfrm>
            <a:off x="2338437" y="3204689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1519837" y="2984317"/>
            <a:ext cx="449280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8" name="TextBox 257"/>
          <p:cNvSpPr txBox="1"/>
          <p:nvPr/>
        </p:nvSpPr>
        <p:spPr>
          <a:xfrm>
            <a:off x="4789523" y="2412304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Freeform 258"/>
          <p:cNvSpPr/>
          <p:nvPr/>
        </p:nvSpPr>
        <p:spPr>
          <a:xfrm flipH="1" flipV="1">
            <a:off x="4216198" y="3158856"/>
            <a:ext cx="1569245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569245"/>
              <a:gd name="connsiteY0" fmla="*/ 0 h 120650"/>
              <a:gd name="connsiteX1" fmla="*/ 1569245 w 1569245"/>
              <a:gd name="connsiteY1" fmla="*/ 0 h 120650"/>
              <a:gd name="connsiteX2" fmla="*/ 1346995 w 1569245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9245" h="120650">
                <a:moveTo>
                  <a:pt x="0" y="0"/>
                </a:moveTo>
                <a:lnTo>
                  <a:pt x="1569245" y="0"/>
                </a:lnTo>
                <a:lnTo>
                  <a:pt x="1346995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0" name="TextBox 259"/>
          <p:cNvSpPr txBox="1"/>
          <p:nvPr/>
        </p:nvSpPr>
        <p:spPr>
          <a:xfrm>
            <a:off x="4700307" y="3219181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Freeform 260"/>
          <p:cNvSpPr/>
          <p:nvPr/>
        </p:nvSpPr>
        <p:spPr>
          <a:xfrm flipH="1" flipV="1">
            <a:off x="4503536" y="2337487"/>
            <a:ext cx="1281907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1409700"/>
              <a:gd name="connsiteY0" fmla="*/ 0 h 139700"/>
              <a:gd name="connsiteX1" fmla="*/ 1409700 w 1409700"/>
              <a:gd name="connsiteY1" fmla="*/ 19050 h 139700"/>
              <a:gd name="connsiteX2" fmla="*/ 1187450 w 1409700"/>
              <a:gd name="connsiteY2" fmla="*/ 139700 h 139700"/>
              <a:gd name="connsiteX0" fmla="*/ 0 w 1414463"/>
              <a:gd name="connsiteY0" fmla="*/ 0 h 123031"/>
              <a:gd name="connsiteX1" fmla="*/ 1414463 w 1414463"/>
              <a:gd name="connsiteY1" fmla="*/ 2381 h 123031"/>
              <a:gd name="connsiteX2" fmla="*/ 1192213 w 1414463"/>
              <a:gd name="connsiteY2" fmla="*/ 123031 h 123031"/>
              <a:gd name="connsiteX0" fmla="*/ 0 w 1428751"/>
              <a:gd name="connsiteY0" fmla="*/ 7144 h 120650"/>
              <a:gd name="connsiteX1" fmla="*/ 1428751 w 1428751"/>
              <a:gd name="connsiteY1" fmla="*/ 0 h 120650"/>
              <a:gd name="connsiteX2" fmla="*/ 1206501 w 1428751"/>
              <a:gd name="connsiteY2" fmla="*/ 120650 h 120650"/>
              <a:gd name="connsiteX0" fmla="*/ 0 w 1431132"/>
              <a:gd name="connsiteY0" fmla="*/ 2381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431132"/>
              <a:gd name="connsiteY0" fmla="*/ 0 h 120650"/>
              <a:gd name="connsiteX1" fmla="*/ 1431132 w 1431132"/>
              <a:gd name="connsiteY1" fmla="*/ 0 h 120650"/>
              <a:gd name="connsiteX2" fmla="*/ 1208882 w 1431132"/>
              <a:gd name="connsiteY2" fmla="*/ 120650 h 120650"/>
              <a:gd name="connsiteX0" fmla="*/ 0 w 1281907"/>
              <a:gd name="connsiteY0" fmla="*/ 0 h 120650"/>
              <a:gd name="connsiteX1" fmla="*/ 1281907 w 1281907"/>
              <a:gd name="connsiteY1" fmla="*/ 0 h 120650"/>
              <a:gd name="connsiteX2" fmla="*/ 1059657 w 1281907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1907" h="120650">
                <a:moveTo>
                  <a:pt x="0" y="0"/>
                </a:moveTo>
                <a:lnTo>
                  <a:pt x="1281907" y="0"/>
                </a:lnTo>
                <a:lnTo>
                  <a:pt x="1059657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62" name="Straight Connector 261"/>
          <p:cNvCxnSpPr/>
          <p:nvPr/>
        </p:nvCxnSpPr>
        <p:spPr>
          <a:xfrm>
            <a:off x="7133802" y="5415203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8257002" y="5415203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Freeform 263"/>
          <p:cNvSpPr/>
          <p:nvPr/>
        </p:nvSpPr>
        <p:spPr>
          <a:xfrm flipH="1" flipV="1">
            <a:off x="6274641" y="559480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5" name="TextBox 264"/>
          <p:cNvSpPr txBox="1"/>
          <p:nvPr/>
        </p:nvSpPr>
        <p:spPr>
          <a:xfrm>
            <a:off x="6220427" y="565325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7356666" y="565325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6015882" y="5415203"/>
            <a:ext cx="2241120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8" name="Freeform 267"/>
          <p:cNvSpPr/>
          <p:nvPr/>
        </p:nvSpPr>
        <p:spPr>
          <a:xfrm flipH="1" flipV="1">
            <a:off x="7530560" y="5594806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69" name="Straight Connector 268"/>
          <p:cNvCxnSpPr/>
          <p:nvPr/>
        </p:nvCxnSpPr>
        <p:spPr>
          <a:xfrm>
            <a:off x="6015883" y="4609633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>
            <a:off x="7134321" y="4609633"/>
            <a:ext cx="0" cy="81194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TextBox 270"/>
          <p:cNvSpPr txBox="1"/>
          <p:nvPr/>
        </p:nvSpPr>
        <p:spPr>
          <a:xfrm>
            <a:off x="6238408" y="484768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2" name="Freeform 271"/>
          <p:cNvSpPr/>
          <p:nvPr/>
        </p:nvSpPr>
        <p:spPr>
          <a:xfrm flipV="1">
            <a:off x="7267994" y="478923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3" name="TextBox 272"/>
          <p:cNvSpPr txBox="1"/>
          <p:nvPr/>
        </p:nvSpPr>
        <p:spPr>
          <a:xfrm>
            <a:off x="7348908" y="484768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6015883" y="4609633"/>
            <a:ext cx="2241119" cy="811942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5" name="Freeform 274"/>
          <p:cNvSpPr/>
          <p:nvPr/>
        </p:nvSpPr>
        <p:spPr>
          <a:xfrm flipV="1">
            <a:off x="6325496" y="4784482"/>
            <a:ext cx="473869" cy="122237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  <a:gd name="connsiteX0" fmla="*/ 0 w 476250"/>
              <a:gd name="connsiteY0" fmla="*/ 0 h 127000"/>
              <a:gd name="connsiteX1" fmla="*/ 476250 w 476250"/>
              <a:gd name="connsiteY1" fmla="*/ 6350 h 127000"/>
              <a:gd name="connsiteX2" fmla="*/ 254000 w 476250"/>
              <a:gd name="connsiteY2" fmla="*/ 127000 h 127000"/>
              <a:gd name="connsiteX0" fmla="*/ 0 w 473869"/>
              <a:gd name="connsiteY0" fmla="*/ 0 h 122237"/>
              <a:gd name="connsiteX1" fmla="*/ 473869 w 473869"/>
              <a:gd name="connsiteY1" fmla="*/ 1587 h 122237"/>
              <a:gd name="connsiteX2" fmla="*/ 251619 w 473869"/>
              <a:gd name="connsiteY2" fmla="*/ 122237 h 12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869" h="122237">
                <a:moveTo>
                  <a:pt x="0" y="0"/>
                </a:moveTo>
                <a:lnTo>
                  <a:pt x="473869" y="1587"/>
                </a:lnTo>
                <a:lnTo>
                  <a:pt x="251619" y="122237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177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4450" y="280670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2214450" y="505310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314449" y="50522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14448" y="392816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314448" y="167889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14448" y="16719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214445" y="55201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1"/>
            <a:endCxn id="34" idx="3"/>
          </p:cNvCxnSpPr>
          <p:nvPr/>
        </p:nvCxnSpPr>
        <p:spPr>
          <a:xfrm>
            <a:off x="2214445" y="111361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14441" y="561470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89241" y="55201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6" name="Group 15"/>
          <p:cNvGrpSpPr/>
          <p:nvPr/>
        </p:nvGrpSpPr>
        <p:grpSpPr>
          <a:xfrm>
            <a:off x="1314449" y="852637"/>
            <a:ext cx="2700003" cy="5037263"/>
            <a:chOff x="1085849" y="503387"/>
            <a:chExt cx="2700003" cy="5037263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52450" y="609600"/>
            <a:ext cx="927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Flange - larger stress</a:t>
            </a:r>
            <a:endParaRPr lang="en-CA" dirty="0"/>
          </a:p>
        </p:txBody>
      </p:sp>
      <p:sp>
        <p:nvSpPr>
          <p:cNvPr id="70" name="Rectangle 69"/>
          <p:cNvSpPr/>
          <p:nvPr/>
        </p:nvSpPr>
        <p:spPr>
          <a:xfrm>
            <a:off x="4889239" y="280035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Rectangle 70"/>
          <p:cNvSpPr/>
          <p:nvPr/>
        </p:nvSpPr>
        <p:spPr>
          <a:xfrm>
            <a:off x="5789239" y="504675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4889238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889237" y="392181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889237" y="167254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589237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5789234" y="54566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7" name="Straight Connector 76"/>
          <p:cNvCxnSpPr>
            <a:stCxn id="76" idx="1"/>
            <a:endCxn id="76" idx="3"/>
          </p:cNvCxnSpPr>
          <p:nvPr/>
        </p:nvCxnSpPr>
        <p:spPr>
          <a:xfrm>
            <a:off x="5789234" y="110726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89230" y="560835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7564030" y="54566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80" name="Group 79"/>
          <p:cNvGrpSpPr/>
          <p:nvPr/>
        </p:nvGrpSpPr>
        <p:grpSpPr>
          <a:xfrm>
            <a:off x="4889238" y="846287"/>
            <a:ext cx="2700003" cy="5037263"/>
            <a:chOff x="1085849" y="503387"/>
            <a:chExt cx="2700003" cy="5037263"/>
          </a:xfrm>
        </p:grpSpPr>
        <p:cxnSp>
          <p:nvCxnSpPr>
            <p:cNvPr id="81" name="Straight Arrow Connector 80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9273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4675" y="280670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2446182" y="505310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844675" y="50522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844674" y="392816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844674" y="167889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49194" y="16719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446179" y="55201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1"/>
            <a:endCxn id="34" idx="3"/>
          </p:cNvCxnSpPr>
          <p:nvPr/>
        </p:nvCxnSpPr>
        <p:spPr>
          <a:xfrm>
            <a:off x="2446179" y="111361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446176" y="561470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632347" y="55201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6" name="Group 15"/>
          <p:cNvGrpSpPr/>
          <p:nvPr/>
        </p:nvGrpSpPr>
        <p:grpSpPr>
          <a:xfrm>
            <a:off x="1844675" y="852637"/>
            <a:ext cx="1804522" cy="5037263"/>
            <a:chOff x="1085849" y="503387"/>
            <a:chExt cx="2700003" cy="5037263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4060862" y="280035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Rectangle 84"/>
          <p:cNvSpPr/>
          <p:nvPr/>
        </p:nvSpPr>
        <p:spPr>
          <a:xfrm>
            <a:off x="4662369" y="504675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4060861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060861" y="392181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4060861" y="167254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162458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662365" y="54566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1" name="Straight Connector 90"/>
          <p:cNvCxnSpPr>
            <a:stCxn id="90" idx="1"/>
            <a:endCxn id="90" idx="3"/>
          </p:cNvCxnSpPr>
          <p:nvPr/>
        </p:nvCxnSpPr>
        <p:spPr>
          <a:xfrm>
            <a:off x="4662365" y="110726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662363" y="560835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5237424" y="54566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94" name="Group 93"/>
          <p:cNvGrpSpPr/>
          <p:nvPr/>
        </p:nvGrpSpPr>
        <p:grpSpPr>
          <a:xfrm>
            <a:off x="4060861" y="846287"/>
            <a:ext cx="1804522" cy="5037263"/>
            <a:chOff x="1085849" y="503387"/>
            <a:chExt cx="2700003" cy="5037263"/>
          </a:xfrm>
        </p:grpSpPr>
        <p:cxnSp>
          <p:nvCxnSpPr>
            <p:cNvPr id="95" name="Straight Arrow Connector 94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5259689" y="482601"/>
            <a:ext cx="659191" cy="570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Rectangle 104"/>
          <p:cNvSpPr/>
          <p:nvPr/>
        </p:nvSpPr>
        <p:spPr>
          <a:xfrm>
            <a:off x="5750318" y="280035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Rectangle 105"/>
          <p:cNvSpPr/>
          <p:nvPr/>
        </p:nvSpPr>
        <p:spPr>
          <a:xfrm>
            <a:off x="6351825" y="504675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5750318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750317" y="392181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5750317" y="167254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554837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6351822" y="54566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2" name="Straight Connector 111"/>
          <p:cNvCxnSpPr>
            <a:stCxn id="111" idx="1"/>
            <a:endCxn id="111" idx="3"/>
          </p:cNvCxnSpPr>
          <p:nvPr/>
        </p:nvCxnSpPr>
        <p:spPr>
          <a:xfrm>
            <a:off x="6351822" y="110726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6351819" y="560835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6336327" y="55201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5" name="Group 114"/>
          <p:cNvGrpSpPr/>
          <p:nvPr/>
        </p:nvGrpSpPr>
        <p:grpSpPr>
          <a:xfrm>
            <a:off x="5750318" y="846287"/>
            <a:ext cx="1804522" cy="5037263"/>
            <a:chOff x="1085849" y="503387"/>
            <a:chExt cx="2700003" cy="5037263"/>
          </a:xfrm>
        </p:grpSpPr>
        <p:cxnSp>
          <p:nvCxnSpPr>
            <p:cNvPr id="116" name="Straight Arrow Connector 11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Rectangle 125"/>
          <p:cNvSpPr/>
          <p:nvPr/>
        </p:nvSpPr>
        <p:spPr>
          <a:xfrm>
            <a:off x="6360307" y="482601"/>
            <a:ext cx="1256518" cy="570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ight Triangle 18"/>
          <p:cNvSpPr/>
          <p:nvPr/>
        </p:nvSpPr>
        <p:spPr>
          <a:xfrm>
            <a:off x="6351447" y="4294276"/>
            <a:ext cx="408333" cy="644909"/>
          </a:xfrm>
          <a:prstGeom prst="rtTriangle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Right Triangle 127"/>
          <p:cNvSpPr/>
          <p:nvPr/>
        </p:nvSpPr>
        <p:spPr>
          <a:xfrm flipV="1">
            <a:off x="6351447" y="1772677"/>
            <a:ext cx="408333" cy="644909"/>
          </a:xfrm>
          <a:prstGeom prst="rtTriangle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TextBox 68"/>
          <p:cNvSpPr txBox="1"/>
          <p:nvPr/>
        </p:nvSpPr>
        <p:spPr>
          <a:xfrm>
            <a:off x="552450" y="609600"/>
            <a:ext cx="90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Set for smaller stress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9549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1925" y="280670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2033432" y="505310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431925" y="50522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31924" y="392816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431924" y="167889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36444" y="16719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033429" y="55201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1"/>
            <a:endCxn id="34" idx="3"/>
          </p:cNvCxnSpPr>
          <p:nvPr/>
        </p:nvCxnSpPr>
        <p:spPr>
          <a:xfrm>
            <a:off x="2033429" y="111361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033426" y="561470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219597" y="55201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6" name="Group 15"/>
          <p:cNvGrpSpPr/>
          <p:nvPr/>
        </p:nvGrpSpPr>
        <p:grpSpPr>
          <a:xfrm>
            <a:off x="1431925" y="852637"/>
            <a:ext cx="1804522" cy="5037263"/>
            <a:chOff x="1085849" y="503387"/>
            <a:chExt cx="2700003" cy="5037263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552450" y="609600"/>
            <a:ext cx="984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Flange -smaller stress</a:t>
            </a:r>
            <a:endParaRPr lang="en-CA" dirty="0"/>
          </a:p>
        </p:txBody>
      </p:sp>
      <p:sp>
        <p:nvSpPr>
          <p:cNvPr id="71" name="Rectangle 70"/>
          <p:cNvSpPr/>
          <p:nvPr/>
        </p:nvSpPr>
        <p:spPr>
          <a:xfrm>
            <a:off x="3677820" y="280035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4279327" y="504675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3677820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677819" y="392181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3677819" y="167254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482339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279324" y="54566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8" name="Straight Connector 77"/>
          <p:cNvCxnSpPr>
            <a:stCxn id="77" idx="1"/>
            <a:endCxn id="77" idx="3"/>
          </p:cNvCxnSpPr>
          <p:nvPr/>
        </p:nvCxnSpPr>
        <p:spPr>
          <a:xfrm>
            <a:off x="4279324" y="110726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279321" y="560835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5465492" y="54566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81" name="Group 80"/>
          <p:cNvGrpSpPr/>
          <p:nvPr/>
        </p:nvGrpSpPr>
        <p:grpSpPr>
          <a:xfrm>
            <a:off x="3677820" y="846287"/>
            <a:ext cx="1804522" cy="5037263"/>
            <a:chOff x="1085849" y="503387"/>
            <a:chExt cx="2700003" cy="5037263"/>
          </a:xfrm>
        </p:grpSpPr>
        <p:cxnSp>
          <p:nvCxnSpPr>
            <p:cNvPr id="82" name="Straight Arrow Connector 81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Rectangle 135"/>
          <p:cNvSpPr/>
          <p:nvPr/>
        </p:nvSpPr>
        <p:spPr>
          <a:xfrm>
            <a:off x="5923715" y="279400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7" name="Rectangle 136"/>
          <p:cNvSpPr/>
          <p:nvPr/>
        </p:nvSpPr>
        <p:spPr>
          <a:xfrm>
            <a:off x="6525222" y="504040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8" name="Straight Connector 137"/>
          <p:cNvCxnSpPr/>
          <p:nvPr/>
        </p:nvCxnSpPr>
        <p:spPr>
          <a:xfrm flipV="1">
            <a:off x="5923715" y="50395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5923714" y="391546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5923714" y="166619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7728234" y="16592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6525219" y="53931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43" name="Straight Connector 142"/>
          <p:cNvCxnSpPr>
            <a:stCxn id="142" idx="1"/>
            <a:endCxn id="142" idx="3"/>
          </p:cNvCxnSpPr>
          <p:nvPr/>
        </p:nvCxnSpPr>
        <p:spPr>
          <a:xfrm>
            <a:off x="6525219" y="110091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6525216" y="560200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7711387" y="53931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46" name="Group 145"/>
          <p:cNvGrpSpPr/>
          <p:nvPr/>
        </p:nvGrpSpPr>
        <p:grpSpPr>
          <a:xfrm>
            <a:off x="5923715" y="839937"/>
            <a:ext cx="1804522" cy="5037263"/>
            <a:chOff x="1085849" y="503387"/>
            <a:chExt cx="2700003" cy="5037263"/>
          </a:xfrm>
        </p:grpSpPr>
        <p:cxnSp>
          <p:nvCxnSpPr>
            <p:cNvPr id="147" name="Straight Arrow Connector 146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A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831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1400" y="280670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1941400" y="505310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041399" y="50522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41398" y="392816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041398" y="167889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41398" y="16719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941395" y="55201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1"/>
            <a:endCxn id="34" idx="3"/>
          </p:cNvCxnSpPr>
          <p:nvPr/>
        </p:nvCxnSpPr>
        <p:spPr>
          <a:xfrm>
            <a:off x="1941395" y="111361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941391" y="561470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716191" y="55201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6" name="Group 15"/>
          <p:cNvGrpSpPr/>
          <p:nvPr/>
        </p:nvGrpSpPr>
        <p:grpSpPr>
          <a:xfrm>
            <a:off x="1041399" y="1414667"/>
            <a:ext cx="2700003" cy="3913203"/>
            <a:chOff x="1085849" y="1065417"/>
            <a:chExt cx="2700003" cy="3913203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4357353" y="280035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Rectangle 84"/>
          <p:cNvSpPr/>
          <p:nvPr/>
        </p:nvSpPr>
        <p:spPr>
          <a:xfrm>
            <a:off x="5257353" y="504675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4357352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357351" y="392181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4357351" y="167254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501851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257348" y="54566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1" name="Straight Connector 90"/>
          <p:cNvCxnSpPr>
            <a:stCxn id="90" idx="1"/>
            <a:endCxn id="90" idx="3"/>
          </p:cNvCxnSpPr>
          <p:nvPr/>
        </p:nvCxnSpPr>
        <p:spPr>
          <a:xfrm>
            <a:off x="5257348" y="110726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257344" y="560835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6117776" y="54566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94" name="Group 93"/>
          <p:cNvGrpSpPr/>
          <p:nvPr/>
        </p:nvGrpSpPr>
        <p:grpSpPr>
          <a:xfrm>
            <a:off x="4357352" y="1408317"/>
            <a:ext cx="2700003" cy="3913203"/>
            <a:chOff x="1085849" y="1065417"/>
            <a:chExt cx="2700003" cy="3913203"/>
          </a:xfrm>
        </p:grpSpPr>
        <p:cxnSp>
          <p:nvCxnSpPr>
            <p:cNvPr id="95" name="Straight Arrow Connector 94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6151090" y="482601"/>
            <a:ext cx="986310" cy="570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Rectangle 104"/>
          <p:cNvSpPr/>
          <p:nvPr/>
        </p:nvSpPr>
        <p:spPr>
          <a:xfrm>
            <a:off x="6885190" y="280035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Rectangle 105"/>
          <p:cNvSpPr/>
          <p:nvPr/>
        </p:nvSpPr>
        <p:spPr>
          <a:xfrm>
            <a:off x="7785190" y="504675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6885189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885188" y="392181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6885188" y="167254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9585188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785185" y="54566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2" name="Straight Connector 111"/>
          <p:cNvCxnSpPr>
            <a:stCxn id="111" idx="1"/>
            <a:endCxn id="111" idx="3"/>
          </p:cNvCxnSpPr>
          <p:nvPr/>
        </p:nvCxnSpPr>
        <p:spPr>
          <a:xfrm>
            <a:off x="7785185" y="110726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785181" y="560835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7762001" y="55201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5" name="Group 114"/>
          <p:cNvGrpSpPr/>
          <p:nvPr/>
        </p:nvGrpSpPr>
        <p:grpSpPr>
          <a:xfrm>
            <a:off x="6885189" y="846287"/>
            <a:ext cx="2700003" cy="5037263"/>
            <a:chOff x="1085849" y="503387"/>
            <a:chExt cx="2700003" cy="5037263"/>
          </a:xfrm>
        </p:grpSpPr>
        <p:cxnSp>
          <p:nvCxnSpPr>
            <p:cNvPr id="116" name="Straight Arrow Connector 11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Rectangle 125"/>
          <p:cNvSpPr/>
          <p:nvPr/>
        </p:nvSpPr>
        <p:spPr>
          <a:xfrm>
            <a:off x="7797881" y="482601"/>
            <a:ext cx="1880056" cy="570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ight Triangle 18"/>
          <p:cNvSpPr/>
          <p:nvPr/>
        </p:nvSpPr>
        <p:spPr>
          <a:xfrm>
            <a:off x="7784625" y="4294276"/>
            <a:ext cx="610966" cy="644909"/>
          </a:xfrm>
          <a:prstGeom prst="rtTriangle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Right Triangle 127"/>
          <p:cNvSpPr/>
          <p:nvPr/>
        </p:nvSpPr>
        <p:spPr>
          <a:xfrm flipV="1">
            <a:off x="7784625" y="1772677"/>
            <a:ext cx="610966" cy="644909"/>
          </a:xfrm>
          <a:prstGeom prst="rtTriangle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52450" y="609600"/>
            <a:ext cx="90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Set for larger stress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353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4450" y="280670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2214450" y="505310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314449" y="50522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14448" y="392816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314448" y="167889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14448" y="16719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214445" y="55201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1"/>
            <a:endCxn id="34" idx="3"/>
          </p:cNvCxnSpPr>
          <p:nvPr/>
        </p:nvCxnSpPr>
        <p:spPr>
          <a:xfrm>
            <a:off x="2214445" y="111361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14441" y="561470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89241" y="55201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6" name="Group 15"/>
          <p:cNvGrpSpPr/>
          <p:nvPr/>
        </p:nvGrpSpPr>
        <p:grpSpPr>
          <a:xfrm>
            <a:off x="1314449" y="852637"/>
            <a:ext cx="2700003" cy="5037263"/>
            <a:chOff x="1085849" y="503387"/>
            <a:chExt cx="2700003" cy="5037263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52450" y="609600"/>
            <a:ext cx="927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Flange - larger stress</a:t>
            </a:r>
            <a:endParaRPr lang="en-CA" dirty="0"/>
          </a:p>
        </p:txBody>
      </p:sp>
      <p:sp>
        <p:nvSpPr>
          <p:cNvPr id="70" name="Rectangle 69"/>
          <p:cNvSpPr/>
          <p:nvPr/>
        </p:nvSpPr>
        <p:spPr>
          <a:xfrm>
            <a:off x="4889239" y="2800350"/>
            <a:ext cx="27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Rectangle 70"/>
          <p:cNvSpPr/>
          <p:nvPr/>
        </p:nvSpPr>
        <p:spPr>
          <a:xfrm>
            <a:off x="5789239" y="5046750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4889238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889237" y="392181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889237" y="1672540"/>
            <a:ext cx="90000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589237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5789234" y="545663"/>
            <a:ext cx="18000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7" name="Straight Connector 76"/>
          <p:cNvCxnSpPr>
            <a:stCxn id="76" idx="1"/>
            <a:endCxn id="76" idx="3"/>
          </p:cNvCxnSpPr>
          <p:nvPr/>
        </p:nvCxnSpPr>
        <p:spPr>
          <a:xfrm>
            <a:off x="5789234" y="1107263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89230" y="5608350"/>
            <a:ext cx="1800000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7564030" y="545663"/>
            <a:ext cx="25200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80" name="Group 79"/>
          <p:cNvGrpSpPr/>
          <p:nvPr/>
        </p:nvGrpSpPr>
        <p:grpSpPr>
          <a:xfrm>
            <a:off x="4889238" y="846287"/>
            <a:ext cx="2700003" cy="5037263"/>
            <a:chOff x="1085849" y="503387"/>
            <a:chExt cx="2700003" cy="5037263"/>
          </a:xfrm>
        </p:grpSpPr>
        <p:cxnSp>
          <p:nvCxnSpPr>
            <p:cNvPr id="81" name="Straight Arrow Connector 80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9610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4675" y="280670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2446182" y="505310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844675" y="50522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844674" y="392816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844674" y="167889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49194" y="16719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446179" y="55201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1"/>
            <a:endCxn id="34" idx="3"/>
          </p:cNvCxnSpPr>
          <p:nvPr/>
        </p:nvCxnSpPr>
        <p:spPr>
          <a:xfrm>
            <a:off x="2446179" y="111361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446176" y="561470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632347" y="55201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6" name="Group 15"/>
          <p:cNvGrpSpPr/>
          <p:nvPr/>
        </p:nvGrpSpPr>
        <p:grpSpPr>
          <a:xfrm>
            <a:off x="1844675" y="852637"/>
            <a:ext cx="1804522" cy="5037263"/>
            <a:chOff x="1085849" y="503387"/>
            <a:chExt cx="2700003" cy="5037263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4060862" y="280035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Rectangle 84"/>
          <p:cNvSpPr/>
          <p:nvPr/>
        </p:nvSpPr>
        <p:spPr>
          <a:xfrm>
            <a:off x="4662369" y="504675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4060861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060861" y="392181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4060861" y="167254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162458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662365" y="54566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1" name="Straight Connector 90"/>
          <p:cNvCxnSpPr>
            <a:stCxn id="90" idx="1"/>
            <a:endCxn id="90" idx="3"/>
          </p:cNvCxnSpPr>
          <p:nvPr/>
        </p:nvCxnSpPr>
        <p:spPr>
          <a:xfrm>
            <a:off x="4662365" y="110726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662363" y="560835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5237424" y="54566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94" name="Group 93"/>
          <p:cNvGrpSpPr/>
          <p:nvPr/>
        </p:nvGrpSpPr>
        <p:grpSpPr>
          <a:xfrm>
            <a:off x="4060861" y="846287"/>
            <a:ext cx="1804522" cy="5037263"/>
            <a:chOff x="1085849" y="503387"/>
            <a:chExt cx="2700003" cy="5037263"/>
          </a:xfrm>
        </p:grpSpPr>
        <p:cxnSp>
          <p:nvCxnSpPr>
            <p:cNvPr id="95" name="Straight Arrow Connector 94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5259689" y="482601"/>
            <a:ext cx="659191" cy="570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Rectangle 104"/>
          <p:cNvSpPr/>
          <p:nvPr/>
        </p:nvSpPr>
        <p:spPr>
          <a:xfrm>
            <a:off x="5750318" y="280035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Rectangle 105"/>
          <p:cNvSpPr/>
          <p:nvPr/>
        </p:nvSpPr>
        <p:spPr>
          <a:xfrm>
            <a:off x="6351825" y="504675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5750318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750317" y="392181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5750317" y="167254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554837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6351822" y="54566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2" name="Straight Connector 111"/>
          <p:cNvCxnSpPr>
            <a:stCxn id="111" idx="1"/>
            <a:endCxn id="111" idx="3"/>
          </p:cNvCxnSpPr>
          <p:nvPr/>
        </p:nvCxnSpPr>
        <p:spPr>
          <a:xfrm>
            <a:off x="6351822" y="110726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6351819" y="560835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6336327" y="55201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5" name="Group 114"/>
          <p:cNvGrpSpPr/>
          <p:nvPr/>
        </p:nvGrpSpPr>
        <p:grpSpPr>
          <a:xfrm>
            <a:off x="5750318" y="846287"/>
            <a:ext cx="1804522" cy="5037263"/>
            <a:chOff x="1085849" y="503387"/>
            <a:chExt cx="2700003" cy="5037263"/>
          </a:xfrm>
        </p:grpSpPr>
        <p:cxnSp>
          <p:nvCxnSpPr>
            <p:cNvPr id="116" name="Straight Arrow Connector 11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Rectangle 125"/>
          <p:cNvSpPr/>
          <p:nvPr/>
        </p:nvSpPr>
        <p:spPr>
          <a:xfrm>
            <a:off x="6360307" y="482601"/>
            <a:ext cx="1256518" cy="570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ight Triangle 18"/>
          <p:cNvSpPr/>
          <p:nvPr/>
        </p:nvSpPr>
        <p:spPr>
          <a:xfrm>
            <a:off x="6351447" y="4294276"/>
            <a:ext cx="408333" cy="644909"/>
          </a:xfrm>
          <a:prstGeom prst="rtTriangle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Right Triangle 127"/>
          <p:cNvSpPr/>
          <p:nvPr/>
        </p:nvSpPr>
        <p:spPr>
          <a:xfrm flipV="1">
            <a:off x="6351447" y="1772677"/>
            <a:ext cx="408333" cy="644909"/>
          </a:xfrm>
          <a:prstGeom prst="rtTriangle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TextBox 68"/>
          <p:cNvSpPr txBox="1"/>
          <p:nvPr/>
        </p:nvSpPr>
        <p:spPr>
          <a:xfrm>
            <a:off x="552450" y="609600"/>
            <a:ext cx="90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Set for smaller stress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97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1925" y="280670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2033432" y="505310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431925" y="50522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31924" y="392816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431924" y="167889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36444" y="16719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033429" y="55201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1"/>
            <a:endCxn id="34" idx="3"/>
          </p:cNvCxnSpPr>
          <p:nvPr/>
        </p:nvCxnSpPr>
        <p:spPr>
          <a:xfrm>
            <a:off x="2033429" y="111361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033426" y="561470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219597" y="55201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6" name="Group 15"/>
          <p:cNvGrpSpPr/>
          <p:nvPr/>
        </p:nvGrpSpPr>
        <p:grpSpPr>
          <a:xfrm>
            <a:off x="1431925" y="852637"/>
            <a:ext cx="1804522" cy="5037263"/>
            <a:chOff x="1085849" y="503387"/>
            <a:chExt cx="2700003" cy="5037263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552450" y="609600"/>
            <a:ext cx="984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Flange -smaller stress</a:t>
            </a:r>
            <a:endParaRPr lang="en-CA" dirty="0"/>
          </a:p>
        </p:txBody>
      </p:sp>
      <p:sp>
        <p:nvSpPr>
          <p:cNvPr id="71" name="Rectangle 70"/>
          <p:cNvSpPr/>
          <p:nvPr/>
        </p:nvSpPr>
        <p:spPr>
          <a:xfrm>
            <a:off x="3677820" y="280035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4279327" y="504675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3677820" y="504586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677819" y="392181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3677819" y="167254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482339" y="166564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279324" y="54566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8" name="Straight Connector 77"/>
          <p:cNvCxnSpPr>
            <a:stCxn id="77" idx="1"/>
            <a:endCxn id="77" idx="3"/>
          </p:cNvCxnSpPr>
          <p:nvPr/>
        </p:nvCxnSpPr>
        <p:spPr>
          <a:xfrm>
            <a:off x="4279324" y="110726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279321" y="560835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5465492" y="54566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81" name="Group 80"/>
          <p:cNvGrpSpPr/>
          <p:nvPr/>
        </p:nvGrpSpPr>
        <p:grpSpPr>
          <a:xfrm>
            <a:off x="3677820" y="846287"/>
            <a:ext cx="1804522" cy="5037263"/>
            <a:chOff x="1085849" y="503387"/>
            <a:chExt cx="2700003" cy="5037263"/>
          </a:xfrm>
        </p:grpSpPr>
        <p:cxnSp>
          <p:nvCxnSpPr>
            <p:cNvPr id="82" name="Straight Arrow Connector 81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Rectangle 135"/>
          <p:cNvSpPr/>
          <p:nvPr/>
        </p:nvSpPr>
        <p:spPr>
          <a:xfrm>
            <a:off x="5923715" y="2794000"/>
            <a:ext cx="180452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7" name="Rectangle 136"/>
          <p:cNvSpPr/>
          <p:nvPr/>
        </p:nvSpPr>
        <p:spPr>
          <a:xfrm>
            <a:off x="6525222" y="5040400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8" name="Straight Connector 137"/>
          <p:cNvCxnSpPr/>
          <p:nvPr/>
        </p:nvCxnSpPr>
        <p:spPr>
          <a:xfrm flipV="1">
            <a:off x="5923715" y="5039519"/>
            <a:ext cx="1" cy="881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5923714" y="391546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5923714" y="1666190"/>
            <a:ext cx="601507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7728234" y="1659294"/>
            <a:ext cx="0" cy="4497956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6525219" y="539313"/>
            <a:ext cx="1203013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43" name="Straight Connector 142"/>
          <p:cNvCxnSpPr>
            <a:stCxn id="142" idx="1"/>
            <a:endCxn id="142" idx="3"/>
          </p:cNvCxnSpPr>
          <p:nvPr/>
        </p:nvCxnSpPr>
        <p:spPr>
          <a:xfrm>
            <a:off x="6525219" y="1100913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6525216" y="5602000"/>
            <a:ext cx="1203013" cy="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7711387" y="539313"/>
            <a:ext cx="16842" cy="562428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46" name="Group 145"/>
          <p:cNvGrpSpPr/>
          <p:nvPr/>
        </p:nvGrpSpPr>
        <p:grpSpPr>
          <a:xfrm>
            <a:off x="5923715" y="839937"/>
            <a:ext cx="1804522" cy="5037263"/>
            <a:chOff x="1085849" y="503387"/>
            <a:chExt cx="2700003" cy="5037263"/>
          </a:xfrm>
        </p:grpSpPr>
        <p:cxnSp>
          <p:nvCxnSpPr>
            <p:cNvPr id="147" name="Straight Arrow Connector 146"/>
            <p:cNvCxnSpPr/>
            <p:nvPr/>
          </p:nvCxnSpPr>
          <p:spPr>
            <a:xfrm flipH="1">
              <a:off x="1085849" y="273050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 flipH="1">
              <a:off x="1085849" y="3292530"/>
              <a:ext cx="27000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 flipH="1">
              <a:off x="1295400" y="3854560"/>
              <a:ext cx="249045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 flipH="1">
              <a:off x="1746250" y="4416590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/>
            <p:nvPr/>
          </p:nvCxnSpPr>
          <p:spPr>
            <a:xfrm flipH="1">
              <a:off x="1985848" y="497862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/>
            <p:nvPr/>
          </p:nvCxnSpPr>
          <p:spPr>
            <a:xfrm flipH="1">
              <a:off x="1985848" y="5540650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 flipH="1">
              <a:off x="1746250" y="1612792"/>
              <a:ext cx="203960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 flipH="1">
              <a:off x="1295400" y="2174822"/>
              <a:ext cx="2490451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 flipH="1">
              <a:off x="1985843" y="50338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/>
            <p:nvPr/>
          </p:nvCxnSpPr>
          <p:spPr>
            <a:xfrm flipH="1">
              <a:off x="1985843" y="1065417"/>
              <a:ext cx="1800002" cy="0"/>
            </a:xfrm>
            <a:prstGeom prst="straightConnector1">
              <a:avLst/>
            </a:prstGeom>
            <a:ln w="76200">
              <a:solidFill>
                <a:srgbClr val="2F559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6760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26176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>
            <a:stCxn id="34" idx="0"/>
            <a:endCxn id="34" idx="2"/>
          </p:cNvCxnSpPr>
          <p:nvPr/>
        </p:nvCxnSpPr>
        <p:spPr>
          <a:xfrm>
            <a:off x="31792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52450" y="609600"/>
            <a:ext cx="1247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Shear – end face 1</a:t>
            </a:r>
            <a:endParaRPr lang="en-CA" dirty="0"/>
          </a:p>
        </p:txBody>
      </p:sp>
      <p:sp>
        <p:nvSpPr>
          <p:cNvPr id="70" name="Rectangle 69"/>
          <p:cNvSpPr/>
          <p:nvPr/>
        </p:nvSpPr>
        <p:spPr>
          <a:xfrm>
            <a:off x="37408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4" name="Straight Connector 83"/>
          <p:cNvCxnSpPr>
            <a:stCxn id="70" idx="0"/>
            <a:endCxn id="70" idx="2"/>
          </p:cNvCxnSpPr>
          <p:nvPr/>
        </p:nvCxnSpPr>
        <p:spPr>
          <a:xfrm>
            <a:off x="43024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48640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6" name="Straight Connector 85"/>
          <p:cNvCxnSpPr>
            <a:stCxn id="85" idx="0"/>
            <a:endCxn id="85" idx="2"/>
          </p:cNvCxnSpPr>
          <p:nvPr/>
        </p:nvCxnSpPr>
        <p:spPr>
          <a:xfrm>
            <a:off x="54256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59872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8" name="Straight Connector 87"/>
          <p:cNvCxnSpPr>
            <a:stCxn id="87" idx="0"/>
            <a:endCxn id="87" idx="2"/>
          </p:cNvCxnSpPr>
          <p:nvPr/>
        </p:nvCxnSpPr>
        <p:spPr>
          <a:xfrm>
            <a:off x="65488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7110429" y="79869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0" name="Straight Connector 89"/>
          <p:cNvCxnSpPr>
            <a:stCxn id="89" idx="0"/>
            <a:endCxn id="89" idx="2"/>
          </p:cNvCxnSpPr>
          <p:nvPr/>
        </p:nvCxnSpPr>
        <p:spPr>
          <a:xfrm>
            <a:off x="7672029" y="79869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 flipV="1">
            <a:off x="3308140" y="125668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3401754" y="13151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Freeform 90"/>
          <p:cNvSpPr/>
          <p:nvPr/>
        </p:nvSpPr>
        <p:spPr>
          <a:xfrm flipV="1">
            <a:off x="4431340" y="125668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2" name="TextBox 91"/>
          <p:cNvSpPr txBox="1"/>
          <p:nvPr/>
        </p:nvSpPr>
        <p:spPr>
          <a:xfrm>
            <a:off x="4512254" y="13151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Freeform 92"/>
          <p:cNvSpPr/>
          <p:nvPr/>
        </p:nvSpPr>
        <p:spPr>
          <a:xfrm flipH="1" flipV="1">
            <a:off x="5689668" y="125668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TextBox 93"/>
          <p:cNvSpPr txBox="1"/>
          <p:nvPr/>
        </p:nvSpPr>
        <p:spPr>
          <a:xfrm>
            <a:off x="5635454" y="13151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Freeform 94"/>
          <p:cNvSpPr/>
          <p:nvPr/>
        </p:nvSpPr>
        <p:spPr>
          <a:xfrm flipH="1" flipV="1">
            <a:off x="6812726" y="1256687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TextBox 95"/>
          <p:cNvSpPr txBox="1"/>
          <p:nvPr/>
        </p:nvSpPr>
        <p:spPr>
          <a:xfrm>
            <a:off x="6771693" y="1315135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864029" y="1916306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0" name="Straight Connector 99"/>
          <p:cNvCxnSpPr>
            <a:stCxn id="99" idx="0"/>
            <a:endCxn id="99" idx="2"/>
          </p:cNvCxnSpPr>
          <p:nvPr/>
        </p:nvCxnSpPr>
        <p:spPr>
          <a:xfrm>
            <a:off x="5425629" y="1916306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4864029" y="3033917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2" name="Straight Connector 101"/>
          <p:cNvCxnSpPr>
            <a:stCxn id="101" idx="0"/>
            <a:endCxn id="101" idx="2"/>
          </p:cNvCxnSpPr>
          <p:nvPr/>
        </p:nvCxnSpPr>
        <p:spPr>
          <a:xfrm>
            <a:off x="5425629" y="3033917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Freeform 159"/>
          <p:cNvSpPr/>
          <p:nvPr/>
        </p:nvSpPr>
        <p:spPr>
          <a:xfrm rot="5400000" flipV="1">
            <a:off x="5120829" y="2973592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1" name="Freeform 160"/>
          <p:cNvSpPr/>
          <p:nvPr/>
        </p:nvSpPr>
        <p:spPr>
          <a:xfrm rot="5400000" flipV="1">
            <a:off x="5120829" y="4096792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5" name="Freeform 164"/>
          <p:cNvSpPr/>
          <p:nvPr/>
        </p:nvSpPr>
        <p:spPr>
          <a:xfrm rot="5400000" flipV="1">
            <a:off x="5114789" y="1901141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6" name="TextBox 165"/>
          <p:cNvSpPr txBox="1"/>
          <p:nvPr/>
        </p:nvSpPr>
        <p:spPr>
          <a:xfrm>
            <a:off x="4738675" y="1837990"/>
            <a:ext cx="1418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7  5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4883079" y="2998270"/>
            <a:ext cx="1113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8  4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895779" y="4117336"/>
            <a:ext cx="1113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8  7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56831" y="3972451"/>
            <a:ext cx="596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C/L</a:t>
            </a:r>
            <a:endParaRPr lang="en-CA" dirty="0"/>
          </a:p>
        </p:txBody>
      </p:sp>
      <p:sp>
        <p:nvSpPr>
          <p:cNvPr id="169" name="Rectangle 168"/>
          <p:cNvSpPr/>
          <p:nvPr/>
        </p:nvSpPr>
        <p:spPr>
          <a:xfrm>
            <a:off x="10158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0" name="Straight Connector 169"/>
          <p:cNvCxnSpPr>
            <a:stCxn id="169" idx="0"/>
            <a:endCxn id="169" idx="2"/>
          </p:cNvCxnSpPr>
          <p:nvPr/>
        </p:nvCxnSpPr>
        <p:spPr>
          <a:xfrm>
            <a:off x="15774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/>
          <p:cNvSpPr/>
          <p:nvPr/>
        </p:nvSpPr>
        <p:spPr>
          <a:xfrm>
            <a:off x="21390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2" name="Straight Connector 171"/>
          <p:cNvCxnSpPr>
            <a:stCxn id="171" idx="0"/>
            <a:endCxn id="171" idx="2"/>
          </p:cNvCxnSpPr>
          <p:nvPr/>
        </p:nvCxnSpPr>
        <p:spPr>
          <a:xfrm>
            <a:off x="27006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32622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4" name="Straight Connector 173"/>
          <p:cNvCxnSpPr>
            <a:stCxn id="173" idx="0"/>
            <a:endCxn id="173" idx="2"/>
          </p:cNvCxnSpPr>
          <p:nvPr/>
        </p:nvCxnSpPr>
        <p:spPr>
          <a:xfrm>
            <a:off x="38238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43854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6" name="Straight Connector 175"/>
          <p:cNvCxnSpPr>
            <a:stCxn id="175" idx="0"/>
            <a:endCxn id="175" idx="2"/>
          </p:cNvCxnSpPr>
          <p:nvPr/>
        </p:nvCxnSpPr>
        <p:spPr>
          <a:xfrm>
            <a:off x="49470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5508669" y="4933919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8" name="Straight Connector 177"/>
          <p:cNvCxnSpPr>
            <a:stCxn id="177" idx="0"/>
            <a:endCxn id="177" idx="2"/>
          </p:cNvCxnSpPr>
          <p:nvPr/>
        </p:nvCxnSpPr>
        <p:spPr>
          <a:xfrm>
            <a:off x="6070269" y="4933919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Freeform 178"/>
          <p:cNvSpPr/>
          <p:nvPr/>
        </p:nvSpPr>
        <p:spPr>
          <a:xfrm flipH="1" flipV="1">
            <a:off x="1849601" y="5391911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0" name="TextBox 179"/>
          <p:cNvSpPr txBox="1"/>
          <p:nvPr/>
        </p:nvSpPr>
        <p:spPr>
          <a:xfrm>
            <a:off x="1799994" y="5450359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Freeform 180"/>
          <p:cNvSpPr/>
          <p:nvPr/>
        </p:nvSpPr>
        <p:spPr>
          <a:xfrm flipH="1" flipV="1">
            <a:off x="3020797" y="5391911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2" name="TextBox 181"/>
          <p:cNvSpPr txBox="1"/>
          <p:nvPr/>
        </p:nvSpPr>
        <p:spPr>
          <a:xfrm>
            <a:off x="2910494" y="5450359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Freeform 182"/>
          <p:cNvSpPr/>
          <p:nvPr/>
        </p:nvSpPr>
        <p:spPr>
          <a:xfrm flipV="1">
            <a:off x="3915884" y="5391911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4" name="TextBox 183"/>
          <p:cNvSpPr txBox="1"/>
          <p:nvPr/>
        </p:nvSpPr>
        <p:spPr>
          <a:xfrm>
            <a:off x="4033694" y="5450359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Freeform 184"/>
          <p:cNvSpPr/>
          <p:nvPr/>
        </p:nvSpPr>
        <p:spPr>
          <a:xfrm flipV="1">
            <a:off x="5038942" y="5391911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6" name="TextBox 185"/>
          <p:cNvSpPr txBox="1"/>
          <p:nvPr/>
        </p:nvSpPr>
        <p:spPr>
          <a:xfrm>
            <a:off x="5169933" y="5450359"/>
            <a:ext cx="70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261175" y="2702625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0" name="Straight Connector 189"/>
          <p:cNvCxnSpPr>
            <a:stCxn id="189" idx="0"/>
            <a:endCxn id="189" idx="2"/>
          </p:cNvCxnSpPr>
          <p:nvPr/>
        </p:nvCxnSpPr>
        <p:spPr>
          <a:xfrm>
            <a:off x="3822775" y="2702625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3261175" y="3820236"/>
            <a:ext cx="1123200" cy="112320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2" name="Straight Connector 191"/>
          <p:cNvCxnSpPr>
            <a:stCxn id="191" idx="0"/>
            <a:endCxn id="191" idx="2"/>
          </p:cNvCxnSpPr>
          <p:nvPr/>
        </p:nvCxnSpPr>
        <p:spPr>
          <a:xfrm>
            <a:off x="3822775" y="3820236"/>
            <a:ext cx="0" cy="1123200"/>
          </a:xfrm>
          <a:prstGeom prst="line">
            <a:avLst/>
          </a:prstGeom>
          <a:ln>
            <a:solidFill>
              <a:srgbClr val="BF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Freeform 192"/>
          <p:cNvSpPr/>
          <p:nvPr/>
        </p:nvSpPr>
        <p:spPr>
          <a:xfrm rot="5400000" flipV="1">
            <a:off x="3517975" y="2642300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4" name="Freeform 193"/>
          <p:cNvSpPr/>
          <p:nvPr/>
        </p:nvSpPr>
        <p:spPr>
          <a:xfrm rot="5400000" flipV="1">
            <a:off x="3517975" y="3765500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5" name="Freeform 194"/>
          <p:cNvSpPr/>
          <p:nvPr/>
        </p:nvSpPr>
        <p:spPr>
          <a:xfrm rot="5400000" flipV="1">
            <a:off x="3497211" y="4797243"/>
            <a:ext cx="730250" cy="120650"/>
          </a:xfrm>
          <a:custGeom>
            <a:avLst/>
            <a:gdLst>
              <a:gd name="connsiteX0" fmla="*/ 0 w 730250"/>
              <a:gd name="connsiteY0" fmla="*/ 0 h 76200"/>
              <a:gd name="connsiteX1" fmla="*/ 730250 w 730250"/>
              <a:gd name="connsiteY1" fmla="*/ 0 h 76200"/>
              <a:gd name="connsiteX2" fmla="*/ 558800 w 730250"/>
              <a:gd name="connsiteY2" fmla="*/ 76200 h 76200"/>
              <a:gd name="connsiteX0" fmla="*/ 0 w 730250"/>
              <a:gd name="connsiteY0" fmla="*/ 0 h 120650"/>
              <a:gd name="connsiteX1" fmla="*/ 730250 w 730250"/>
              <a:gd name="connsiteY1" fmla="*/ 0 h 120650"/>
              <a:gd name="connsiteX2" fmla="*/ 508000 w 730250"/>
              <a:gd name="connsiteY2" fmla="*/ 12065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0" h="120650">
                <a:moveTo>
                  <a:pt x="0" y="0"/>
                </a:moveTo>
                <a:lnTo>
                  <a:pt x="730250" y="0"/>
                </a:lnTo>
                <a:lnTo>
                  <a:pt x="508000" y="120650"/>
                </a:lnTo>
              </a:path>
            </a:pathLst>
          </a:cu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7" name="TextBox 196"/>
          <p:cNvSpPr txBox="1"/>
          <p:nvPr/>
        </p:nvSpPr>
        <p:spPr>
          <a:xfrm>
            <a:off x="3280225" y="3806845"/>
            <a:ext cx="1113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8  4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3295390" y="2659471"/>
            <a:ext cx="1113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8  7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2654864" y="2500136"/>
            <a:ext cx="596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C/L</a:t>
            </a:r>
            <a:endParaRPr lang="en-CA" dirty="0"/>
          </a:p>
        </p:txBody>
      </p:sp>
      <p:sp>
        <p:nvSpPr>
          <p:cNvPr id="200" name="TextBox 199"/>
          <p:cNvSpPr txBox="1"/>
          <p:nvPr/>
        </p:nvSpPr>
        <p:spPr>
          <a:xfrm>
            <a:off x="3125961" y="4828867"/>
            <a:ext cx="1418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7  5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3179229" y="951095"/>
            <a:ext cx="4492800" cy="93793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Rectangle 201"/>
          <p:cNvSpPr/>
          <p:nvPr/>
        </p:nvSpPr>
        <p:spPr>
          <a:xfrm>
            <a:off x="1571429" y="5089011"/>
            <a:ext cx="4492800" cy="937930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3376481" y="2702625"/>
            <a:ext cx="895087" cy="2231294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Rectangle 202"/>
          <p:cNvSpPr/>
          <p:nvPr/>
        </p:nvSpPr>
        <p:spPr>
          <a:xfrm>
            <a:off x="4992189" y="1916306"/>
            <a:ext cx="895087" cy="2251917"/>
          </a:xfrm>
          <a:prstGeom prst="rect">
            <a:avLst/>
          </a:prstGeom>
          <a:noFill/>
          <a:ln w="6350">
            <a:solidFill>
              <a:srgbClr val="BFBF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259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1933</TotalTime>
  <Words>119</Words>
  <Application>Microsoft Office PowerPoint</Application>
  <PresentationFormat>Letter Paper (8.5x11 in)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Waterloo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G. Wayne Brodland</dc:creator>
  <cp:lastModifiedBy>G. Wayne Brodland</cp:lastModifiedBy>
  <cp:revision>27</cp:revision>
  <cp:lastPrinted>2018-11-13T03:14:41Z</cp:lastPrinted>
  <dcterms:created xsi:type="dcterms:W3CDTF">2018-10-19T14:55:50Z</dcterms:created>
  <dcterms:modified xsi:type="dcterms:W3CDTF">2018-11-13T03:14:47Z</dcterms:modified>
</cp:coreProperties>
</file>